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0" d="100"/>
          <a:sy n="80" d="100"/>
        </p:scale>
        <p:origin x="-706" y="62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9CB8EF2-4854-4C05-B3BD-27A7636946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A97FD22-B71D-41E7-984F-49A6E3F144B3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C1BA1A3-D0F5-4A2C-A9F4-69761FB1E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21B0-C3B2-48D7-9623-17B560A82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6F7F6-63A5-4B86-B443-8E6314FFA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0D243-298B-4A58-A96D-6749B007C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CA0D4C-151A-4BF2-BBC6-562D183DB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3FF23-D9C0-412E-9635-C206B6E8A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A889B1-20B3-439C-8C9E-B843F5AC0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565474-8C77-4B47-A258-4DF86BA16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FA44B-B6C5-4A4C-B461-569AD6A02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21E560-910E-479C-8AA8-3435D26BB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816A01-AC17-4BA6-A6C4-2C1194CA3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A5D192-0EB9-4A49-871E-3E03FC8A6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79" r:id="rId2"/>
    <p:sldLayoutId id="2147483989" r:id="rId3"/>
    <p:sldLayoutId id="2147483990" r:id="rId4"/>
    <p:sldLayoutId id="2147483991" r:id="rId5"/>
    <p:sldLayoutId id="2147483992" r:id="rId6"/>
    <p:sldLayoutId id="2147483978" r:id="rId7"/>
    <p:sldLayoutId id="2147483993" r:id="rId8"/>
    <p:sldLayoutId id="2147483994" r:id="rId9"/>
    <p:sldLayoutId id="2147483977" r:id="rId10"/>
    <p:sldLayoutId id="21474839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Incident: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Laceration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491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663067"/>
                <a:gridCol w="3796139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031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Lacerations to palm of left hand requiring four stitches &amp; cut to left wrist requiring two butterfly stitches.</a:t>
                      </a:r>
                    </a:p>
                    <a:p>
                      <a:endParaRPr kumimoji="0"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Cut left hand &amp; right wrist whilst storing 100mm stainless steel electrical cable tray.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95156">
                <a:tc rowSpan="2">
                  <a:txBody>
                    <a:bodyPr/>
                    <a:lstStyle/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Poor quality components delivered from supplier.</a:t>
                      </a:r>
                    </a:p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Grey assembly gloves did not provide adequate protection against the razor sharp edge &amp; a subsequent trial with our highest cut resistant gloves (category 5) on site failed to stop the burred edge slicing through the glove.</a:t>
                      </a:r>
                      <a:endParaRPr lang="en-GB" sz="105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storage area was cordoned off and the storage operation stopped pending an investigation to be conducted. </a:t>
                      </a:r>
                      <a:endParaRPr lang="en-GB" sz="800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3820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5319713" y="5984875"/>
            <a:ext cx="356076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1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83175" y="1006475"/>
            <a:ext cx="3414713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8866</TotalTime>
  <Words>125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475</cp:revision>
  <cp:lastPrinted>2003-11-04T16:53:27Z</cp:lastPrinted>
  <dcterms:created xsi:type="dcterms:W3CDTF">2004-01-23T18:06:09Z</dcterms:created>
  <dcterms:modified xsi:type="dcterms:W3CDTF">2016-04-07T17:48:09Z</dcterms:modified>
</cp:coreProperties>
</file>